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4v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58" r:id="rId5"/>
    <p:sldId id="263" r:id="rId6"/>
    <p:sldId id="259" r:id="rId7"/>
    <p:sldId id="260" r:id="rId8"/>
    <p:sldId id="262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77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1918447"/>
            <a:ext cx="7583488" cy="1470025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3478306"/>
            <a:ext cx="7583487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3984"/>
            <a:ext cx="9144000" cy="125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4572000" y="4482"/>
            <a:ext cx="457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16200000">
            <a:off x="1086391" y="3365075"/>
            <a:ext cx="6855164" cy="125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4320"/>
            <a:ext cx="3959352" cy="1691640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64608" y="264907"/>
            <a:ext cx="3959352" cy="6328186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0801"/>
            <a:ext cx="3959352" cy="3200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Font typeface="Calisto MT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70048" y="6356350"/>
            <a:ext cx="1627632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2047" y="6356350"/>
            <a:ext cx="1892808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808" y="5738129"/>
            <a:ext cx="758952" cy="576072"/>
          </a:xfrm>
        </p:spPr>
        <p:txBody>
          <a:bodyPr vert="horz" lIns="91440" tIns="45720" rIns="9144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38600"/>
            <a:ext cx="7620000" cy="990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ctr">
              <a:defRPr sz="36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 typeface="Calisto MT" pitchFamily="18" charset="0"/>
              <a:buNone/>
            </a:pPr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0" y="265176"/>
            <a:ext cx="8458200" cy="3697224"/>
          </a:xfrm>
          <a:solidFill>
            <a:schemeClr val="tx1">
              <a:lumMod val="50000"/>
            </a:schemeClr>
          </a:solidFill>
          <a:effectLst>
            <a:outerShdw blurRad="50800" dir="2700000" algn="tl" rotWithShape="0">
              <a:schemeClr val="tx1">
                <a:alpha val="40000"/>
              </a:scheme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2000"/>
              </a:spcBef>
              <a:buFont typeface="Calisto MT" pitchFamily="18" charset="0"/>
              <a:buNone/>
              <a:defRPr sz="24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5042647"/>
            <a:ext cx="7620000" cy="1129553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</a:defRPr>
            </a:lvl1pPr>
          </a:lstStyle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2"/>
          <a:srcRect r="14719"/>
          <a:stretch>
            <a:fillRect/>
          </a:stretch>
        </p:blipFill>
        <p:spPr>
          <a:xfrm>
            <a:off x="0" y="4482"/>
            <a:ext cx="779811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48600" y="457200"/>
            <a:ext cx="1219200" cy="5668963"/>
          </a:xfrm>
        </p:spPr>
        <p:txBody>
          <a:bodyPr vert="eaVert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2" y="457200"/>
            <a:ext cx="6383337" cy="56689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24800" y="6356350"/>
            <a:ext cx="1066800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5400000" flipH="1">
            <a:off x="4421262" y="3365075"/>
            <a:ext cx="6855164" cy="125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0" y="3429000"/>
            <a:ext cx="914400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9463" y="789081"/>
            <a:ext cx="7583488" cy="1470025"/>
          </a:xfr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9463" y="4724400"/>
            <a:ext cx="7583487" cy="1385047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overlay-ruleSha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3984"/>
            <a:ext cx="9144000" cy="125016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3677371" y="2564085"/>
            <a:ext cx="1789259" cy="1729830"/>
          </a:xfrm>
          <a:prstGeom prst="ellipse">
            <a:avLst/>
          </a:prstGeom>
          <a:noFill/>
          <a:ln w="127000">
            <a:solidFill>
              <a:schemeClr val="tx2"/>
            </a:solidFill>
          </a:ln>
          <a:effectLst>
            <a:innerShdw blurRad="101600" dist="76200" dir="13500000">
              <a:prstClr val="black">
                <a:alpha val="57000"/>
              </a:prstClr>
            </a:innerShdw>
          </a:effectLst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46984"/>
            <a:ext cx="9144000" cy="125016"/>
          </a:xfrm>
          <a:prstGeom prst="rect">
            <a:avLst/>
          </a:prstGeom>
        </p:spPr>
      </p:pic>
      <p:pic>
        <p:nvPicPr>
          <p:cNvPr id="7" name="Picture 6" descr="Overlay-FullBackground.jpg"/>
          <p:cNvPicPr>
            <a:picLocks noChangeAspect="1"/>
          </p:cNvPicPr>
          <p:nvPr/>
        </p:nvPicPr>
        <p:blipFill>
          <a:blip r:embed="rId3"/>
          <a:srcRect t="66667"/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971800"/>
            <a:ext cx="7583487" cy="1362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4724400"/>
            <a:ext cx="7583487" cy="139849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11" name="Picture 10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3" y="1828800"/>
            <a:ext cx="3566160" cy="42973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6791" y="1828800"/>
            <a:ext cx="3566160" cy="42973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pic>
        <p:nvPicPr>
          <p:cNvPr id="13" name="Picture 12" descr="Overlay-FullBackground.jpg"/>
          <p:cNvPicPr>
            <a:picLocks noChangeAspect="1"/>
          </p:cNvPicPr>
          <p:nvPr/>
        </p:nvPicPr>
        <p:blipFill>
          <a:blip r:embed="rId3"/>
          <a:srcRect t="23333"/>
          <a:stretch>
            <a:fillRect/>
          </a:stretch>
        </p:blipFill>
        <p:spPr>
          <a:xfrm>
            <a:off x="0" y="1425388"/>
            <a:ext cx="9144000" cy="5432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524000"/>
            <a:ext cx="3566160" cy="838200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2393576"/>
            <a:ext cx="3566160" cy="3732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6791" y="1524000"/>
            <a:ext cx="3566160" cy="838200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96791" y="2393576"/>
            <a:ext cx="3566160" cy="373258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ruleShado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592"/>
            <a:ext cx="9144000" cy="1250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Overlay-FullBackground.jpg"/>
          <p:cNvPicPr>
            <a:picLocks noChangeAspect="1"/>
          </p:cNvPicPr>
          <p:nvPr/>
        </p:nvPicPr>
        <p:blipFill>
          <a:blip r:embed="rId3"/>
          <a:srcRect t="21046"/>
          <a:stretch>
            <a:fillRect/>
          </a:stretch>
        </p:blipFill>
        <p:spPr>
          <a:xfrm>
            <a:off x="0" y="1447800"/>
            <a:ext cx="9144000" cy="5414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FullBackgrou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FullBackground.jpg"/>
          <p:cNvPicPr>
            <a:picLocks noChangeAspect="1"/>
          </p:cNvPicPr>
          <p:nvPr/>
        </p:nvPicPr>
        <p:blipFill>
          <a:blip r:embed="rId2"/>
          <a:srcRect l="50000"/>
          <a:stretch>
            <a:fillRect/>
          </a:stretch>
        </p:blipFill>
        <p:spPr>
          <a:xfrm>
            <a:off x="4572000" y="4482"/>
            <a:ext cx="457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73049"/>
            <a:ext cx="3962400" cy="1690221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401" y="273050"/>
            <a:ext cx="3959352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1975104"/>
            <a:ext cx="3962400" cy="320040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67000" y="6356350"/>
            <a:ext cx="1622612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2047" y="6356350"/>
            <a:ext cx="1891553" cy="36512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6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892808" y="5748338"/>
            <a:ext cx="762000" cy="576262"/>
          </a:xfrm>
        </p:spPr>
        <p:txBody>
          <a:bodyPr vert="horz" lIns="91440" tIns="45720" rIns="91440" bIns="45720" rtlCol="0" anchor="ctr">
            <a:noAutofit/>
          </a:bodyPr>
          <a:lstStyle>
            <a:lvl1pPr marL="0" algn="ctr" defTabSz="914400" rtl="0" eaLnBrk="1" latinLnBrk="0" hangingPunct="1">
              <a:spcBef>
                <a:spcPct val="0"/>
              </a:spcBef>
              <a:defRPr sz="3600" kern="1200">
                <a:solidFill>
                  <a:schemeClr val="tx1"/>
                </a:solidFill>
                <a:effectLst>
                  <a:outerShdw blurRad="50800" dist="12700" dir="2700000" sx="100500" sy="100500" algn="tl" rotWithShape="0">
                    <a:prstClr val="black">
                      <a:alpha val="6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overlay-ruleShadow.png"/>
          <p:cNvPicPr>
            <a:picLocks noChangeAspect="1"/>
          </p:cNvPicPr>
          <p:nvPr/>
        </p:nvPicPr>
        <p:blipFill>
          <a:blip r:embed="rId3"/>
          <a:srcRect r="25031"/>
          <a:stretch>
            <a:fillRect/>
          </a:stretch>
        </p:blipFill>
        <p:spPr>
          <a:xfrm rot="16200000">
            <a:off x="1086391" y="3365075"/>
            <a:ext cx="6855164" cy="125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3" y="62753"/>
            <a:ext cx="7583488" cy="12831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828800"/>
            <a:ext cx="7583488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32494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D2D4EE01-0596-844F-B68C-D5860A503E09}" type="datetimeFigureOut">
              <a:rPr lang="en-US" smtClean="0"/>
              <a:t>11/26/12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047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67200" y="6356350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E5F3EED5-0C53-6D4F-A30A-ABFECFA8E0A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12700" dir="2700000" sx="100500" sy="100500" algn="tl" rotWithShape="0">
              <a:prstClr val="black">
                <a:alpha val="6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Calisto MT" pitchFamily="18" charset="0"/>
        <a:buChar char="•"/>
        <a:defRPr sz="24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Calisto MT" pitchFamily="18" charset="0"/>
        <a:buChar char="•"/>
        <a:defRPr sz="22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Calisto MT" pitchFamily="18" charset="0"/>
        <a:buChar char="•"/>
        <a:defRPr sz="20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Calisto MT" pitchFamily="18" charset="0"/>
        <a:buChar char="•"/>
        <a:defRPr sz="18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Calisto MT" pitchFamily="18" charset="0"/>
        <a:buChar char="•"/>
        <a:defRPr sz="1800" kern="120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5pPr>
      <a:lvl6pPr marL="1711325" indent="-280988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6pPr>
      <a:lvl7pPr marL="2000250" indent="-2809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 smtClean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7pPr>
      <a:lvl8pPr marL="2290763" indent="-280988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8pPr>
      <a:lvl9pPr marL="2571750" indent="-280988" algn="l" defTabSz="914400" rtl="0" eaLnBrk="1" latinLnBrk="0" hangingPunct="1">
        <a:spcBef>
          <a:spcPct val="20000"/>
        </a:spcBef>
        <a:buFont typeface="Arial" pitchFamily="34" charset="0"/>
        <a:buChar char="•"/>
        <a:defRPr lang="en-US" sz="1800" kern="1200" dirty="0">
          <a:solidFill>
            <a:schemeClr val="bg2"/>
          </a:solidFill>
          <a:effectLst>
            <a:outerShdw blurRad="63500" dir="2700000" algn="tl" rotWithShape="0">
              <a:schemeClr val="tx1">
                <a:alpha val="4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7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30624"/>
            <a:ext cx="7772400" cy="1470025"/>
          </a:xfrm>
        </p:spPr>
        <p:txBody>
          <a:bodyPr/>
          <a:lstStyle/>
          <a:p>
            <a:r>
              <a:rPr lang="en-US" dirty="0" smtClean="0"/>
              <a:t>Walk Wars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027" y="3617001"/>
            <a:ext cx="7282803" cy="762792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Sponsored by Dr. Michael </a:t>
            </a:r>
            <a:r>
              <a:rPr lang="en-US" dirty="0" err="1" smtClean="0">
                <a:solidFill>
                  <a:schemeClr val="tx1"/>
                </a:solidFill>
              </a:rPr>
              <a:t>Devetsikiotis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3625" y="4366836"/>
            <a:ext cx="6531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Group 7</a:t>
            </a:r>
          </a:p>
          <a:p>
            <a:pPr algn="ctr"/>
            <a:r>
              <a:rPr lang="en-US" dirty="0" smtClean="0"/>
              <a:t>Josh </a:t>
            </a:r>
            <a:r>
              <a:rPr lang="en-US" dirty="0" err="1" smtClean="0"/>
              <a:t>Crissman</a:t>
            </a:r>
            <a:endParaRPr lang="en-US" dirty="0" smtClean="0"/>
          </a:p>
          <a:p>
            <a:pPr algn="ctr"/>
            <a:r>
              <a:rPr lang="en-US" dirty="0" smtClean="0"/>
              <a:t>John </a:t>
            </a:r>
            <a:r>
              <a:rPr lang="en-US" dirty="0" err="1" smtClean="0"/>
              <a:t>Manby</a:t>
            </a:r>
            <a:endParaRPr lang="en-US" dirty="0" smtClean="0"/>
          </a:p>
          <a:p>
            <a:pPr algn="ctr"/>
            <a:r>
              <a:rPr lang="en-US" dirty="0" smtClean="0"/>
              <a:t>Michael Oglesby</a:t>
            </a:r>
          </a:p>
          <a:p>
            <a:pPr algn="ctr"/>
            <a:r>
              <a:rPr lang="en-US" dirty="0" smtClean="0"/>
              <a:t>Chun Sing </a:t>
            </a:r>
            <a:r>
              <a:rPr lang="en-US" dirty="0" err="1" smtClean="0"/>
              <a:t>Tsui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33027" y="2769119"/>
            <a:ext cx="7282803" cy="762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1800" kern="1200">
                <a:solidFill>
                  <a:schemeClr val="bg2"/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bg2">
                  <a:lumMod val="60000"/>
                  <a:lumOff val="40000"/>
                </a:schemeClr>
              </a:buClr>
              <a:buFont typeface="Calisto MT" pitchFamily="18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Font typeface="Calisto MT" pitchFamily="18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bg2">
                  <a:lumMod val="60000"/>
                  <a:lumOff val="40000"/>
                </a:schemeClr>
              </a:buClr>
              <a:buFont typeface="Arial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effectLst>
                  <a:outerShdw blurRad="63500" dir="2700000" algn="tl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 smtClean="0">
                <a:solidFill>
                  <a:schemeClr val="tx1"/>
                </a:solidFill>
              </a:rPr>
              <a:t>“Location-aware Application to Enable Improved Physical Fitness”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634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xmlns:p14="http://schemas.microsoft.com/office/powerpoint/2010/main" spd="slow" advTm="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possibilities (Cont.)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iOS</a:t>
            </a:r>
            <a:r>
              <a:rPr lang="en-US" dirty="0" smtClean="0"/>
              <a:t> version</a:t>
            </a:r>
          </a:p>
          <a:p>
            <a:pPr lvl="1"/>
            <a:r>
              <a:rPr lang="en-US" dirty="0" smtClean="0"/>
              <a:t>Would have to work around limitations</a:t>
            </a:r>
          </a:p>
          <a:p>
            <a:r>
              <a:rPr lang="en-US" dirty="0" smtClean="0"/>
              <a:t>GPS functionality</a:t>
            </a:r>
          </a:p>
          <a:p>
            <a:pPr lvl="1"/>
            <a:r>
              <a:rPr lang="en-US" dirty="0" smtClean="0"/>
              <a:t>Add zones in places with no Wi-Fi coverage</a:t>
            </a:r>
          </a:p>
        </p:txBody>
      </p:sp>
      <p:pic>
        <p:nvPicPr>
          <p:cNvPr id="10" name="Picture 9" descr="ios5leadpic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99" y="1828800"/>
            <a:ext cx="3962544" cy="264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11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2225824"/>
            <a:ext cx="3556000" cy="355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now!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050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xmlns:p14="http://schemas.microsoft.com/office/powerpoint/2010/main" spd="slow" advTm="2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App</a:t>
            </a:r>
          </a:p>
          <a:p>
            <a:pPr lvl="1"/>
            <a:r>
              <a:rPr lang="en-US" dirty="0" smtClean="0"/>
              <a:t>Powered by server backend</a:t>
            </a:r>
          </a:p>
          <a:p>
            <a:r>
              <a:rPr lang="en-US" dirty="0" smtClean="0"/>
              <a:t>Points for visiting “zones”</a:t>
            </a:r>
          </a:p>
          <a:p>
            <a:r>
              <a:rPr lang="en-US" dirty="0" smtClean="0"/>
              <a:t>Ability to form teams</a:t>
            </a:r>
          </a:p>
          <a:p>
            <a:r>
              <a:rPr lang="en-US" dirty="0" smtClean="0"/>
              <a:t>Wi-Fi Localization</a:t>
            </a:r>
          </a:p>
          <a:p>
            <a:pPr lvl="1"/>
            <a:r>
              <a:rPr lang="en-US" dirty="0" smtClean="0"/>
              <a:t>GPS not required</a:t>
            </a:r>
            <a:endParaRPr lang="en-US" dirty="0"/>
          </a:p>
        </p:txBody>
      </p:sp>
      <p:pic>
        <p:nvPicPr>
          <p:cNvPr id="4" name="Picture 3" descr="device-2012-11-26-1841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765" y="1606786"/>
            <a:ext cx="2572731" cy="45737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314" y="4276127"/>
            <a:ext cx="2010902" cy="2426378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770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GAmeplay</a:t>
            </a:r>
            <a:endParaRPr lang="en-US" dirty="0"/>
          </a:p>
        </p:txBody>
      </p:sp>
      <p:pic>
        <p:nvPicPr>
          <p:cNvPr id="7" name="WalkWars_Large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409" y="1596762"/>
            <a:ext cx="6894042" cy="5170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99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0"/>
    </mc:Choice>
    <mc:Fallback>
      <p:transition xmlns:p14="http://schemas.microsoft.com/office/powerpoint/2010/main" spd="slow" advTm="50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1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Bonus Points</a:t>
            </a:r>
          </a:p>
          <a:p>
            <a:r>
              <a:rPr lang="en-US" dirty="0" smtClean="0"/>
              <a:t>Random</a:t>
            </a:r>
          </a:p>
          <a:p>
            <a:r>
              <a:rPr lang="en-US" dirty="0" smtClean="0"/>
              <a:t>Changes Daily</a:t>
            </a:r>
          </a:p>
          <a:p>
            <a:endParaRPr lang="en-US" dirty="0"/>
          </a:p>
        </p:txBody>
      </p:sp>
      <p:pic>
        <p:nvPicPr>
          <p:cNvPr id="9" name="Picture 8" descr="2012112618001557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0"/>
          <a:stretch/>
        </p:blipFill>
        <p:spPr>
          <a:xfrm rot="5400000">
            <a:off x="3757717" y="1455549"/>
            <a:ext cx="4611307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4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936" y="62753"/>
            <a:ext cx="7814111" cy="1283167"/>
          </a:xfrm>
        </p:spPr>
        <p:txBody>
          <a:bodyPr/>
          <a:lstStyle/>
          <a:p>
            <a:r>
              <a:rPr lang="en-US" dirty="0" smtClean="0"/>
              <a:t>Social functionality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“Long press” on event</a:t>
            </a:r>
          </a:p>
          <a:p>
            <a:r>
              <a:rPr lang="en-US" dirty="0" smtClean="0"/>
              <a:t>Opens messaging app</a:t>
            </a:r>
          </a:p>
          <a:p>
            <a:r>
              <a:rPr lang="en-US" dirty="0" smtClean="0"/>
              <a:t>Presents user with pre-generated message</a:t>
            </a:r>
            <a:endParaRPr lang="en-US" dirty="0"/>
          </a:p>
        </p:txBody>
      </p:sp>
      <p:pic>
        <p:nvPicPr>
          <p:cNvPr id="5" name="Picture 4" descr="device-2012-11-26-183806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80"/>
          <a:stretch/>
        </p:blipFill>
        <p:spPr>
          <a:xfrm>
            <a:off x="4760303" y="1828800"/>
            <a:ext cx="3857625" cy="13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42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Leaderboard</a:t>
            </a:r>
            <a:endParaRPr lang="en-US" dirty="0"/>
          </a:p>
        </p:txBody>
      </p:sp>
      <p:pic>
        <p:nvPicPr>
          <p:cNvPr id="6" name="Picture 5" descr="2012112617584834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38"/>
          <a:stretch/>
        </p:blipFill>
        <p:spPr>
          <a:xfrm rot="5400000">
            <a:off x="2283173" y="1407585"/>
            <a:ext cx="4577654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35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pic>
        <p:nvPicPr>
          <p:cNvPr id="6" name="Picture 5" descr="2012112618002174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21"/>
          <a:stretch/>
        </p:blipFill>
        <p:spPr>
          <a:xfrm rot="5400000">
            <a:off x="2218382" y="1472375"/>
            <a:ext cx="4707234" cy="535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17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Expandability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 zones as proof of concept</a:t>
            </a:r>
          </a:p>
          <a:p>
            <a:r>
              <a:rPr lang="en-US" dirty="0" smtClean="0"/>
              <a:t>New zones could be added anywhere with Wi-Fi coverage</a:t>
            </a:r>
          </a:p>
          <a:p>
            <a:r>
              <a:rPr lang="en-US" dirty="0" smtClean="0"/>
              <a:t>~7 minutes of Wi-Fi signal data collection required to add new zone</a:t>
            </a:r>
          </a:p>
        </p:txBody>
      </p:sp>
      <p:pic>
        <p:nvPicPr>
          <p:cNvPr id="9" name="Picture 8" descr="device-2012-11-26-1841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61" b="17620"/>
          <a:stretch/>
        </p:blipFill>
        <p:spPr>
          <a:xfrm>
            <a:off x="4805707" y="1943694"/>
            <a:ext cx="3857625" cy="443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5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Social 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Alert: two friends are on the 3:</a:t>
            </a:r>
            <a:r>
              <a:rPr lang="en-US" smtClean="0"/>
              <a:t>30 Route </a:t>
            </a:r>
            <a:r>
              <a:rPr lang="en-US" dirty="0" smtClean="0"/>
              <a:t>3 bus.</a:t>
            </a:r>
          </a:p>
          <a:p>
            <a:r>
              <a:rPr lang="en-US" dirty="0" smtClean="0"/>
              <a:t>Alert: three friends are in a nearby zone, e.g. “Zone X – Port City Java”</a:t>
            </a:r>
            <a:endParaRPr lang="en-US" dirty="0"/>
          </a:p>
        </p:txBody>
      </p:sp>
      <p:pic>
        <p:nvPicPr>
          <p:cNvPr id="10" name="Picture 9" descr="resolver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41" y="1663838"/>
            <a:ext cx="3432510" cy="2288340"/>
          </a:xfrm>
          <a:prstGeom prst="rect">
            <a:avLst/>
          </a:prstGeom>
        </p:spPr>
      </p:pic>
      <p:pic>
        <p:nvPicPr>
          <p:cNvPr id="11" name="Picture 10" descr="1272819648CarolinaBeachEntran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441" y="4276127"/>
            <a:ext cx="3450136" cy="206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8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xmlns:p14="http://schemas.microsoft.com/office/powerpoint/2010/main" spd="slow" advTm="10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Precedent">
  <a:themeElements>
    <a:clrScheme name="Precedent">
      <a:dk1>
        <a:srgbClr val="921F07"/>
      </a:dk1>
      <a:lt1>
        <a:sysClr val="window" lastClr="FFFFFF"/>
      </a:lt1>
      <a:dk2>
        <a:srgbClr val="333333"/>
      </a:dk2>
      <a:lt2>
        <a:srgbClr val="E5E5D3"/>
      </a:lt2>
      <a:accent1>
        <a:srgbClr val="993232"/>
      </a:accent1>
      <a:accent2>
        <a:srgbClr val="9B6C34"/>
      </a:accent2>
      <a:accent3>
        <a:srgbClr val="736C5D"/>
      </a:accent3>
      <a:accent4>
        <a:srgbClr val="C9972B"/>
      </a:accent4>
      <a:accent5>
        <a:srgbClr val="C95F2B"/>
      </a:accent5>
      <a:accent6>
        <a:srgbClr val="8F7A05"/>
      </a:accent6>
      <a:hlink>
        <a:srgbClr val="933926"/>
      </a:hlink>
      <a:folHlink>
        <a:srgbClr val="916019"/>
      </a:folHlink>
    </a:clrScheme>
    <a:fontScheme name="Precedent">
      <a:majorFont>
        <a:latin typeface="Perpetua Titling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Precedent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tint val="100000"/>
                <a:shade val="30000"/>
                <a:satMod val="135000"/>
              </a:schemeClr>
            </a:gs>
          </a:gsLst>
          <a:path path="circle">
            <a:fillToRect l="70000" t="10000" b="7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35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25400" dir="4800000" sx="103000" sy="103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l">
              <a:rot lat="0" lon="0" rev="3000000"/>
            </a:lightRig>
          </a:scene3d>
          <a:sp3d prstMaterial="softEdge">
            <a:bevelT w="0" h="0"/>
          </a:sp3d>
        </a:effectStyle>
        <a:effectStyle>
          <a:effectLst>
            <a:innerShdw blurRad="127000" dist="38100" dir="13200000">
              <a:srgbClr val="000000">
                <a:alpha val="75000"/>
              </a:srgbClr>
            </a:innerShdw>
            <a:outerShdw blurRad="38100" dist="12700" dir="1800000" sx="101000" sy="101000" rotWithShape="0">
              <a:srgbClr val="000000">
                <a:alpha val="40000"/>
              </a:srgbClr>
            </a:outerShdw>
            <a:reflection blurRad="127000" stA="25000" endPos="30000" dist="12700" dir="5400000" sy="-100000" rotWithShape="0"/>
          </a:effectLst>
          <a:scene3d>
            <a:camera prst="orthographicFront">
              <a:rot lat="0" lon="0" rev="0"/>
            </a:camera>
            <a:lightRig rig="twoPt" dir="t">
              <a:rot lat="0" lon="0" rev="12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35000"/>
              </a:schemeClr>
            </a:gs>
            <a:gs pos="100000">
              <a:schemeClr val="phClr">
                <a:shade val="30000"/>
                <a:satMod val="150000"/>
              </a:schemeClr>
            </a:gs>
          </a:gsLst>
          <a:path path="circle">
            <a:fillToRect t="10000" r="70000" b="7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30000"/>
                <a:lumMod val="80000"/>
              </a:schemeClr>
              <a:schemeClr val="phClr">
                <a:satMod val="15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4428</TotalTime>
  <Words>180</Words>
  <Application>Microsoft Macintosh PowerPoint</Application>
  <PresentationFormat>On-screen Show (4:3)</PresentationFormat>
  <Paragraphs>40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Precedent</vt:lpstr>
      <vt:lpstr>Walk Wars</vt:lpstr>
      <vt:lpstr>Overview</vt:lpstr>
      <vt:lpstr>GAmeplay</vt:lpstr>
      <vt:lpstr>Events</vt:lpstr>
      <vt:lpstr>Social functionality</vt:lpstr>
      <vt:lpstr>Leaderboard</vt:lpstr>
      <vt:lpstr>Settings</vt:lpstr>
      <vt:lpstr>Expandability</vt:lpstr>
      <vt:lpstr>Possibilities</vt:lpstr>
      <vt:lpstr>possibilities (Cont.)</vt:lpstr>
      <vt:lpstr>Try it now!</vt:lpstr>
    </vt:vector>
  </TitlesOfParts>
  <Company>NCSU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Walk Wars</dc:title>
  <dc:creator>Michael Oglesby</dc:creator>
  <cp:lastModifiedBy>Michael Oglesby</cp:lastModifiedBy>
  <cp:revision>17</cp:revision>
  <dcterms:created xsi:type="dcterms:W3CDTF">2012-11-26T16:45:19Z</dcterms:created>
  <dcterms:modified xsi:type="dcterms:W3CDTF">2012-11-29T18:33:48Z</dcterms:modified>
</cp:coreProperties>
</file>